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5" r:id="rId5"/>
    <p:sldId id="261" r:id="rId6"/>
    <p:sldId id="266" r:id="rId7"/>
    <p:sldId id="267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35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EB1A-2B97-4CDC-8A44-F009195E2ED0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5C9D6-13FC-4486-B3C5-E26DE6FAE7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428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E4C90-32EF-40AA-BB7B-3201AA4E79A7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180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9A4BF2-818E-4113-A584-029F9FBC7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A460FB-7E4B-482E-A6C4-9FFFE28AD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09EA14-3BC1-4064-BB27-FB7AE475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F7CB67-4AF8-4FFD-845B-B42436F4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403AA2-E53A-45CE-99D0-3B66165B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907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DCBEE-DDF1-4F65-86B8-4684670E8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538F8C-1B02-4658-A47C-691592C2F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087BF9-E32F-4E6D-B421-B12DCB75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73430C-9CB7-4DC4-B705-FDBDC0ED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D58585-6D33-4801-AB01-3C53E62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4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5ACE34-B78E-4944-82E4-C127F77AF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8EA062-EEB3-4114-8ACA-6078C5F79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DFDD72-2041-426F-A3D9-B6A7DA6B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0E9077-20F4-4F9B-8694-9AF5B4B2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EEEB3A-183F-4C0C-B09F-4775298E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10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5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0EB11E-3C3F-4085-A01F-F8C85D65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F4747C-3CDF-4B92-B029-8186CD0A7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881353-2C72-4E8C-8C52-433A047B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54C861-3FDD-446E-9E4B-00EBA15E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AEC1EC-74A3-46DF-ABBC-C2023E51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24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5DC31E-97A8-43DD-B919-E699A2F3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BB32FE-6309-4914-A5C9-A30A97B5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BDE9B9-AE19-4AC4-B0FB-985D06F1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D0494D-BFA8-4B50-A87F-3143980E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BD64A0-E740-4888-B3E4-1C3C0A2D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50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64273-42BB-46EB-887C-6B74A16C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89386E-AC1E-4452-B508-A91E9B283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0E6256-BC07-43B0-BB85-0F540512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DBA1E9-1970-4841-AA8F-30F96F1B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50D606-9EF6-422B-BF12-DEB92976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512F0E7-D232-4D44-A067-967565F4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81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9AA9ED-6D2B-4610-B026-4D63E450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708536-5277-46C9-A13D-974DD34C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E87809-7111-472E-B3DA-9D7A8661D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2DD09B3-219D-493B-8A96-B38EBAA96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869032C-9A14-476D-8CDD-A5735155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79D6808-1969-4142-B69E-7527188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C49761B-A085-4C0B-AD8C-27973057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81DF9A8-32E2-4195-88FC-3AC97225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67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6A72B-B3AF-464D-8360-23C602B2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DA41332-1BB1-44EE-A5A5-DDC16A35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B3B505-FC83-44FA-AC45-FE50608A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FD85EE-2B7E-42F5-8A20-1740FAE8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5862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7309C9-0A20-4B17-A0CC-96BEE05E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F8EB48D-9A61-437C-A94C-1E97D318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25C5A6-69E6-4DF4-B2CF-84F69072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41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50AC70-5B93-4AB5-9CCD-BF65653A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E83A97-1C14-4CEC-A1D2-0A1656C7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4DA661-3747-468B-8257-ADB9A839B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078B60-CCE1-4197-B185-642B2247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DB9074-D64C-4A46-BEDB-45221498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2FEFCE-74A7-4E11-930E-B026AE8D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31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FFB9A-4665-4289-8269-F0BA69CA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7DD441-C21F-4400-A0EF-785C820D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04329D-3EA1-49CB-89F1-A40240A2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904011-43B5-49B9-A85B-834DFE12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82ABA5-F9BF-4D52-8BB7-9E3F2C50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28C9FA-48C9-48C3-9330-58C22E09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11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8CA4E-20CE-4204-9848-8D71B408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55A211-FB90-4E54-849D-5D233B08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8AAF9-C245-48B4-A3E3-D1FBB890C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8977-09E6-4F6B-85AE-C167E2C9367E}" type="datetimeFigureOut">
              <a:rPr lang="ru-KZ" smtClean="0"/>
              <a:t>29.10.2024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E260E1-ED36-46E8-B99B-EF6B2841A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C1986F-36E4-4442-B865-5B605DAA0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276D-A74A-4AE3-BA26-9B3C9E74EC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509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AACA4E8-2248-446E-ADF7-04B74430F52F}"/>
              </a:ext>
            </a:extLst>
          </p:cNvPr>
          <p:cNvGrpSpPr/>
          <p:nvPr/>
        </p:nvGrpSpPr>
        <p:grpSpPr>
          <a:xfrm>
            <a:off x="157163" y="-9525"/>
            <a:ext cx="12192000" cy="6867525"/>
            <a:chOff x="157163" y="-9525"/>
            <a:chExt cx="12192000" cy="6867525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6D7C97ED-D208-473B-9FCC-F2884584D8E1}"/>
                </a:ext>
              </a:extLst>
            </p:cNvPr>
            <p:cNvGrpSpPr/>
            <p:nvPr/>
          </p:nvGrpSpPr>
          <p:grpSpPr>
            <a:xfrm>
              <a:off x="157163" y="-9525"/>
              <a:ext cx="12192000" cy="6867525"/>
              <a:chOff x="1895475" y="-9525"/>
              <a:chExt cx="9296401" cy="686752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xmlns="" id="{587D39B4-93D0-423B-B2D2-18BB41F5DA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81" t="1900" r="344" b="39168"/>
              <a:stretch/>
            </p:blipFill>
            <p:spPr>
              <a:xfrm>
                <a:off x="1895475" y="0"/>
                <a:ext cx="8484126" cy="6858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D9A5FE4D-BD6B-4479-9627-0F41A5931B34}"/>
                  </a:ext>
                </a:extLst>
              </p:cNvPr>
              <p:cNvSpPr/>
              <p:nvPr/>
            </p:nvSpPr>
            <p:spPr>
              <a:xfrm>
                <a:off x="7119939" y="6700838"/>
                <a:ext cx="4071937" cy="1571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5A16FAC9-0C8B-42BC-ABE0-FFCEC4CAF338}"/>
                  </a:ext>
                </a:extLst>
              </p:cNvPr>
              <p:cNvSpPr/>
              <p:nvPr/>
            </p:nvSpPr>
            <p:spPr>
              <a:xfrm>
                <a:off x="7942101" y="-9525"/>
                <a:ext cx="2881738" cy="933450"/>
              </a:xfrm>
              <a:custGeom>
                <a:avLst/>
                <a:gdLst>
                  <a:gd name="connsiteX0" fmla="*/ 0 w 1428750"/>
                  <a:gd name="connsiteY0" fmla="*/ 0 h 352425"/>
                  <a:gd name="connsiteX1" fmla="*/ 1428750 w 1428750"/>
                  <a:gd name="connsiteY1" fmla="*/ 0 h 352425"/>
                  <a:gd name="connsiteX2" fmla="*/ 1428750 w 1428750"/>
                  <a:gd name="connsiteY2" fmla="*/ 352425 h 352425"/>
                  <a:gd name="connsiteX3" fmla="*/ 0 w 1428750"/>
                  <a:gd name="connsiteY3" fmla="*/ 352425 h 352425"/>
                  <a:gd name="connsiteX4" fmla="*/ 0 w 1428750"/>
                  <a:gd name="connsiteY4" fmla="*/ 0 h 352425"/>
                  <a:gd name="connsiteX0" fmla="*/ 28575 w 1428750"/>
                  <a:gd name="connsiteY0" fmla="*/ 0 h 628650"/>
                  <a:gd name="connsiteX1" fmla="*/ 1428750 w 1428750"/>
                  <a:gd name="connsiteY1" fmla="*/ 276225 h 628650"/>
                  <a:gd name="connsiteX2" fmla="*/ 1428750 w 1428750"/>
                  <a:gd name="connsiteY2" fmla="*/ 628650 h 628650"/>
                  <a:gd name="connsiteX3" fmla="*/ 0 w 1428750"/>
                  <a:gd name="connsiteY3" fmla="*/ 628650 h 628650"/>
                  <a:gd name="connsiteX4" fmla="*/ 28575 w 1428750"/>
                  <a:gd name="connsiteY4" fmla="*/ 0 h 628650"/>
                  <a:gd name="connsiteX0" fmla="*/ 0 w 1400175"/>
                  <a:gd name="connsiteY0" fmla="*/ 0 h 952500"/>
                  <a:gd name="connsiteX1" fmla="*/ 1400175 w 1400175"/>
                  <a:gd name="connsiteY1" fmla="*/ 276225 h 952500"/>
                  <a:gd name="connsiteX2" fmla="*/ 1400175 w 1400175"/>
                  <a:gd name="connsiteY2" fmla="*/ 628650 h 952500"/>
                  <a:gd name="connsiteX3" fmla="*/ 238125 w 1400175"/>
                  <a:gd name="connsiteY3" fmla="*/ 952500 h 952500"/>
                  <a:gd name="connsiteX4" fmla="*/ 0 w 1400175"/>
                  <a:gd name="connsiteY4" fmla="*/ 0 h 952500"/>
                  <a:gd name="connsiteX0" fmla="*/ 71872 w 1472047"/>
                  <a:gd name="connsiteY0" fmla="*/ 0 h 952500"/>
                  <a:gd name="connsiteX1" fmla="*/ 1472047 w 1472047"/>
                  <a:gd name="connsiteY1" fmla="*/ 276225 h 952500"/>
                  <a:gd name="connsiteX2" fmla="*/ 1472047 w 1472047"/>
                  <a:gd name="connsiteY2" fmla="*/ 628650 h 952500"/>
                  <a:gd name="connsiteX3" fmla="*/ 309997 w 1472047"/>
                  <a:gd name="connsiteY3" fmla="*/ 952500 h 952500"/>
                  <a:gd name="connsiteX4" fmla="*/ 71872 w 1472047"/>
                  <a:gd name="connsiteY4" fmla="*/ 0 h 952500"/>
                  <a:gd name="connsiteX0" fmla="*/ 71872 w 2157847"/>
                  <a:gd name="connsiteY0" fmla="*/ 0 h 952500"/>
                  <a:gd name="connsiteX1" fmla="*/ 1472047 w 2157847"/>
                  <a:gd name="connsiteY1" fmla="*/ 276225 h 952500"/>
                  <a:gd name="connsiteX2" fmla="*/ 2157847 w 2157847"/>
                  <a:gd name="connsiteY2" fmla="*/ 704850 h 952500"/>
                  <a:gd name="connsiteX3" fmla="*/ 309997 w 2157847"/>
                  <a:gd name="connsiteY3" fmla="*/ 952500 h 952500"/>
                  <a:gd name="connsiteX4" fmla="*/ 71872 w 2157847"/>
                  <a:gd name="connsiteY4" fmla="*/ 0 h 952500"/>
                  <a:gd name="connsiteX0" fmla="*/ 71872 w 2157847"/>
                  <a:gd name="connsiteY0" fmla="*/ 0 h 952500"/>
                  <a:gd name="connsiteX1" fmla="*/ 1472047 w 2157847"/>
                  <a:gd name="connsiteY1" fmla="*/ 276225 h 952500"/>
                  <a:gd name="connsiteX2" fmla="*/ 2157847 w 2157847"/>
                  <a:gd name="connsiteY2" fmla="*/ 704850 h 952500"/>
                  <a:gd name="connsiteX3" fmla="*/ 309997 w 2157847"/>
                  <a:gd name="connsiteY3" fmla="*/ 952500 h 952500"/>
                  <a:gd name="connsiteX4" fmla="*/ 71872 w 2157847"/>
                  <a:gd name="connsiteY4" fmla="*/ 0 h 952500"/>
                  <a:gd name="connsiteX0" fmla="*/ 14484 w 2100459"/>
                  <a:gd name="connsiteY0" fmla="*/ 0 h 1009650"/>
                  <a:gd name="connsiteX1" fmla="*/ 1414659 w 2100459"/>
                  <a:gd name="connsiteY1" fmla="*/ 276225 h 1009650"/>
                  <a:gd name="connsiteX2" fmla="*/ 2100459 w 2100459"/>
                  <a:gd name="connsiteY2" fmla="*/ 704850 h 1009650"/>
                  <a:gd name="connsiteX3" fmla="*/ 357384 w 2100459"/>
                  <a:gd name="connsiteY3" fmla="*/ 1009650 h 1009650"/>
                  <a:gd name="connsiteX4" fmla="*/ 14484 w 2100459"/>
                  <a:gd name="connsiteY4" fmla="*/ 0 h 1009650"/>
                  <a:gd name="connsiteX0" fmla="*/ 14484 w 2100459"/>
                  <a:gd name="connsiteY0" fmla="*/ 0 h 1009650"/>
                  <a:gd name="connsiteX1" fmla="*/ 1414659 w 2100459"/>
                  <a:gd name="connsiteY1" fmla="*/ 276225 h 1009650"/>
                  <a:gd name="connsiteX2" fmla="*/ 2100459 w 2100459"/>
                  <a:gd name="connsiteY2" fmla="*/ 704850 h 1009650"/>
                  <a:gd name="connsiteX3" fmla="*/ 357384 w 2100459"/>
                  <a:gd name="connsiteY3" fmla="*/ 1009650 h 1009650"/>
                  <a:gd name="connsiteX4" fmla="*/ 14484 w 2100459"/>
                  <a:gd name="connsiteY4" fmla="*/ 0 h 1009650"/>
                  <a:gd name="connsiteX0" fmla="*/ 382595 w 2468570"/>
                  <a:gd name="connsiteY0" fmla="*/ 0 h 1009650"/>
                  <a:gd name="connsiteX1" fmla="*/ 1782770 w 2468570"/>
                  <a:gd name="connsiteY1" fmla="*/ 276225 h 1009650"/>
                  <a:gd name="connsiteX2" fmla="*/ 2468570 w 2468570"/>
                  <a:gd name="connsiteY2" fmla="*/ 704850 h 1009650"/>
                  <a:gd name="connsiteX3" fmla="*/ 725495 w 2468570"/>
                  <a:gd name="connsiteY3" fmla="*/ 1009650 h 1009650"/>
                  <a:gd name="connsiteX4" fmla="*/ 382595 w 2468570"/>
                  <a:gd name="connsiteY4" fmla="*/ 0 h 1009650"/>
                  <a:gd name="connsiteX0" fmla="*/ 382595 w 2897195"/>
                  <a:gd name="connsiteY0" fmla="*/ 0 h 1009650"/>
                  <a:gd name="connsiteX1" fmla="*/ 2897195 w 2897195"/>
                  <a:gd name="connsiteY1" fmla="*/ 114300 h 1009650"/>
                  <a:gd name="connsiteX2" fmla="*/ 2468570 w 2897195"/>
                  <a:gd name="connsiteY2" fmla="*/ 704850 h 1009650"/>
                  <a:gd name="connsiteX3" fmla="*/ 725495 w 2897195"/>
                  <a:gd name="connsiteY3" fmla="*/ 1009650 h 1009650"/>
                  <a:gd name="connsiteX4" fmla="*/ 382595 w 2897195"/>
                  <a:gd name="connsiteY4" fmla="*/ 0 h 1009650"/>
                  <a:gd name="connsiteX0" fmla="*/ 363556 w 2906731"/>
                  <a:gd name="connsiteY0" fmla="*/ 0 h 895350"/>
                  <a:gd name="connsiteX1" fmla="*/ 2906731 w 2906731"/>
                  <a:gd name="connsiteY1" fmla="*/ 0 h 895350"/>
                  <a:gd name="connsiteX2" fmla="*/ 2478106 w 2906731"/>
                  <a:gd name="connsiteY2" fmla="*/ 590550 h 895350"/>
                  <a:gd name="connsiteX3" fmla="*/ 735031 w 2906731"/>
                  <a:gd name="connsiteY3" fmla="*/ 895350 h 895350"/>
                  <a:gd name="connsiteX4" fmla="*/ 363556 w 2906731"/>
                  <a:gd name="connsiteY4" fmla="*/ 0 h 895350"/>
                  <a:gd name="connsiteX0" fmla="*/ 363556 w 2906731"/>
                  <a:gd name="connsiteY0" fmla="*/ 0 h 895350"/>
                  <a:gd name="connsiteX1" fmla="*/ 2906731 w 2906731"/>
                  <a:gd name="connsiteY1" fmla="*/ 0 h 895350"/>
                  <a:gd name="connsiteX2" fmla="*/ 2449531 w 2906731"/>
                  <a:gd name="connsiteY2" fmla="*/ 800100 h 895350"/>
                  <a:gd name="connsiteX3" fmla="*/ 735031 w 2906731"/>
                  <a:gd name="connsiteY3" fmla="*/ 895350 h 895350"/>
                  <a:gd name="connsiteX4" fmla="*/ 363556 w 2906731"/>
                  <a:gd name="connsiteY4" fmla="*/ 0 h 895350"/>
                  <a:gd name="connsiteX0" fmla="*/ 307982 w 2851157"/>
                  <a:gd name="connsiteY0" fmla="*/ 0 h 882913"/>
                  <a:gd name="connsiteX1" fmla="*/ 2851157 w 2851157"/>
                  <a:gd name="connsiteY1" fmla="*/ 0 h 882913"/>
                  <a:gd name="connsiteX2" fmla="*/ 2393957 w 2851157"/>
                  <a:gd name="connsiteY2" fmla="*/ 800100 h 882913"/>
                  <a:gd name="connsiteX3" fmla="*/ 765182 w 2851157"/>
                  <a:gd name="connsiteY3" fmla="*/ 838200 h 882913"/>
                  <a:gd name="connsiteX4" fmla="*/ 307982 w 2851157"/>
                  <a:gd name="connsiteY4" fmla="*/ 0 h 882913"/>
                  <a:gd name="connsiteX0" fmla="*/ 376222 w 2919397"/>
                  <a:gd name="connsiteY0" fmla="*/ 0 h 895350"/>
                  <a:gd name="connsiteX1" fmla="*/ 2919397 w 2919397"/>
                  <a:gd name="connsiteY1" fmla="*/ 0 h 895350"/>
                  <a:gd name="connsiteX2" fmla="*/ 2462197 w 2919397"/>
                  <a:gd name="connsiteY2" fmla="*/ 800100 h 895350"/>
                  <a:gd name="connsiteX3" fmla="*/ 728647 w 2919397"/>
                  <a:gd name="connsiteY3" fmla="*/ 895350 h 895350"/>
                  <a:gd name="connsiteX4" fmla="*/ 376222 w 2919397"/>
                  <a:gd name="connsiteY4" fmla="*/ 0 h 895350"/>
                  <a:gd name="connsiteX0" fmla="*/ 376222 w 2919397"/>
                  <a:gd name="connsiteY0" fmla="*/ 0 h 895350"/>
                  <a:gd name="connsiteX1" fmla="*/ 2919397 w 2919397"/>
                  <a:gd name="connsiteY1" fmla="*/ 0 h 895350"/>
                  <a:gd name="connsiteX2" fmla="*/ 2462197 w 2919397"/>
                  <a:gd name="connsiteY2" fmla="*/ 800100 h 895350"/>
                  <a:gd name="connsiteX3" fmla="*/ 728647 w 2919397"/>
                  <a:gd name="connsiteY3" fmla="*/ 895350 h 895350"/>
                  <a:gd name="connsiteX4" fmla="*/ 376222 w 2919397"/>
                  <a:gd name="connsiteY4" fmla="*/ 0 h 895350"/>
                  <a:gd name="connsiteX0" fmla="*/ 376222 w 2919397"/>
                  <a:gd name="connsiteY0" fmla="*/ 0 h 895350"/>
                  <a:gd name="connsiteX1" fmla="*/ 2919397 w 2919397"/>
                  <a:gd name="connsiteY1" fmla="*/ 0 h 895350"/>
                  <a:gd name="connsiteX2" fmla="*/ 2462197 w 2919397"/>
                  <a:gd name="connsiteY2" fmla="*/ 800100 h 895350"/>
                  <a:gd name="connsiteX3" fmla="*/ 728647 w 2919397"/>
                  <a:gd name="connsiteY3" fmla="*/ 895350 h 895350"/>
                  <a:gd name="connsiteX4" fmla="*/ 376222 w 2919397"/>
                  <a:gd name="connsiteY4" fmla="*/ 0 h 895350"/>
                  <a:gd name="connsiteX0" fmla="*/ 376222 w 2919397"/>
                  <a:gd name="connsiteY0" fmla="*/ 0 h 921258"/>
                  <a:gd name="connsiteX1" fmla="*/ 2919397 w 2919397"/>
                  <a:gd name="connsiteY1" fmla="*/ 0 h 921258"/>
                  <a:gd name="connsiteX2" fmla="*/ 2462197 w 2919397"/>
                  <a:gd name="connsiteY2" fmla="*/ 800100 h 921258"/>
                  <a:gd name="connsiteX3" fmla="*/ 728647 w 2919397"/>
                  <a:gd name="connsiteY3" fmla="*/ 895350 h 921258"/>
                  <a:gd name="connsiteX4" fmla="*/ 376222 w 2919397"/>
                  <a:gd name="connsiteY4" fmla="*/ 0 h 921258"/>
                  <a:gd name="connsiteX0" fmla="*/ 338563 w 2881738"/>
                  <a:gd name="connsiteY0" fmla="*/ 0 h 933450"/>
                  <a:gd name="connsiteX1" fmla="*/ 2881738 w 2881738"/>
                  <a:gd name="connsiteY1" fmla="*/ 0 h 933450"/>
                  <a:gd name="connsiteX2" fmla="*/ 2424538 w 2881738"/>
                  <a:gd name="connsiteY2" fmla="*/ 800100 h 933450"/>
                  <a:gd name="connsiteX3" fmla="*/ 748138 w 2881738"/>
                  <a:gd name="connsiteY3" fmla="*/ 933450 h 933450"/>
                  <a:gd name="connsiteX4" fmla="*/ 338563 w 2881738"/>
                  <a:gd name="connsiteY4" fmla="*/ 0 h 933450"/>
                  <a:gd name="connsiteX0" fmla="*/ 338563 w 2881738"/>
                  <a:gd name="connsiteY0" fmla="*/ 0 h 933450"/>
                  <a:gd name="connsiteX1" fmla="*/ 2881738 w 2881738"/>
                  <a:gd name="connsiteY1" fmla="*/ 0 h 933450"/>
                  <a:gd name="connsiteX2" fmla="*/ 2424538 w 2881738"/>
                  <a:gd name="connsiteY2" fmla="*/ 800100 h 933450"/>
                  <a:gd name="connsiteX3" fmla="*/ 748138 w 2881738"/>
                  <a:gd name="connsiteY3" fmla="*/ 933450 h 933450"/>
                  <a:gd name="connsiteX4" fmla="*/ 338563 w 2881738"/>
                  <a:gd name="connsiteY4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738" h="933450">
                    <a:moveTo>
                      <a:pt x="338563" y="0"/>
                    </a:moveTo>
                    <a:lnTo>
                      <a:pt x="2881738" y="0"/>
                    </a:lnTo>
                    <a:lnTo>
                      <a:pt x="2424538" y="800100"/>
                    </a:lnTo>
                    <a:cubicBezTo>
                      <a:pt x="2199113" y="1158875"/>
                      <a:pt x="1106913" y="508000"/>
                      <a:pt x="748138" y="933450"/>
                    </a:cubicBezTo>
                    <a:cubicBezTo>
                      <a:pt x="-702837" y="282575"/>
                      <a:pt x="417938" y="317500"/>
                      <a:pt x="3385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FE78C3F1-FF62-46E7-860B-DB023BB14025}"/>
                  </a:ext>
                </a:extLst>
              </p:cNvPr>
              <p:cNvSpPr/>
              <p:nvPr/>
            </p:nvSpPr>
            <p:spPr>
              <a:xfrm>
                <a:off x="3056350" y="2655518"/>
                <a:ext cx="150313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3882B158-E11C-4FE4-BB2E-0CD56674AB9D}"/>
                  </a:ext>
                </a:extLst>
              </p:cNvPr>
              <p:cNvSpPr/>
              <p:nvPr/>
            </p:nvSpPr>
            <p:spPr>
              <a:xfrm>
                <a:off x="3056350" y="3674302"/>
                <a:ext cx="185805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D6C36221-C37D-4DAB-B143-8114654368AB}"/>
                  </a:ext>
                </a:extLst>
              </p:cNvPr>
              <p:cNvSpPr/>
              <p:nvPr/>
            </p:nvSpPr>
            <p:spPr>
              <a:xfrm>
                <a:off x="3106453" y="4951957"/>
                <a:ext cx="150313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C7B0BEE-67E5-4A56-BD6F-783A64D85FB9}"/>
                  </a:ext>
                </a:extLst>
              </p:cNvPr>
              <p:cNvSpPr/>
              <p:nvPr/>
            </p:nvSpPr>
            <p:spPr>
              <a:xfrm>
                <a:off x="7243113" y="4365375"/>
                <a:ext cx="150314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468022-133E-4449-A4E9-5F9604004597}"/>
                  </a:ext>
                </a:extLst>
              </p:cNvPr>
              <p:cNvSpPr/>
              <p:nvPr/>
            </p:nvSpPr>
            <p:spPr>
              <a:xfrm>
                <a:off x="7179439" y="5536204"/>
                <a:ext cx="227556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A9149943-26C1-4A09-B482-4642F7D3167E}"/>
                  </a:ext>
                </a:extLst>
              </p:cNvPr>
              <p:cNvSpPr/>
              <p:nvPr/>
            </p:nvSpPr>
            <p:spPr>
              <a:xfrm>
                <a:off x="7220147" y="2615791"/>
                <a:ext cx="150313" cy="212942"/>
              </a:xfrm>
              <a:prstGeom prst="rect">
                <a:avLst/>
              </a:prstGeom>
              <a:solidFill>
                <a:srgbClr val="CEEBFF"/>
              </a:solidFill>
              <a:ln>
                <a:solidFill>
                  <a:srgbClr val="CEE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1626B71-4D44-4BB2-86B1-E7224734D430}"/>
                </a:ext>
              </a:extLst>
            </p:cNvPr>
            <p:cNvSpPr/>
            <p:nvPr/>
          </p:nvSpPr>
          <p:spPr>
            <a:xfrm>
              <a:off x="1679621" y="6229612"/>
              <a:ext cx="243679" cy="212942"/>
            </a:xfrm>
            <a:prstGeom prst="rect">
              <a:avLst/>
            </a:prstGeom>
            <a:solidFill>
              <a:srgbClr val="CEEBFF"/>
            </a:solidFill>
            <a:ln>
              <a:solidFill>
                <a:srgbClr val="CEE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</p:spTree>
    <p:extLst>
      <p:ext uri="{BB962C8B-B14F-4D97-AF65-F5344CB8AC3E}">
        <p14:creationId xmlns:p14="http://schemas.microsoft.com/office/powerpoint/2010/main" val="30230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4C419C4-3387-4326-AFBA-0C7C43EF4BEF}"/>
              </a:ext>
            </a:extLst>
          </p:cNvPr>
          <p:cNvGrpSpPr/>
          <p:nvPr/>
        </p:nvGrpSpPr>
        <p:grpSpPr>
          <a:xfrm>
            <a:off x="640686" y="0"/>
            <a:ext cx="10910627" cy="6858000"/>
            <a:chOff x="1540701" y="375781"/>
            <a:chExt cx="9469677" cy="579459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AC7AE258-9A46-4D30-8443-ED4D46C06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5" t="60177"/>
            <a:stretch/>
          </p:blipFill>
          <p:spPr>
            <a:xfrm>
              <a:off x="1540701" y="687622"/>
              <a:ext cx="9469677" cy="5482756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C053251-F64C-4022-A7AE-74786B0F7716}"/>
                </a:ext>
              </a:extLst>
            </p:cNvPr>
            <p:cNvSpPr/>
            <p:nvPr/>
          </p:nvSpPr>
          <p:spPr>
            <a:xfrm>
              <a:off x="1640910" y="375781"/>
              <a:ext cx="4822520" cy="513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06BD1F24-3434-4949-9886-652C19520E10}"/>
                </a:ext>
              </a:extLst>
            </p:cNvPr>
            <p:cNvSpPr/>
            <p:nvPr/>
          </p:nvSpPr>
          <p:spPr>
            <a:xfrm>
              <a:off x="7427934" y="725200"/>
              <a:ext cx="250521" cy="301934"/>
            </a:xfrm>
            <a:prstGeom prst="rect">
              <a:avLst/>
            </a:prstGeom>
            <a:solidFill>
              <a:srgbClr val="CEEBFF"/>
            </a:solidFill>
            <a:ln>
              <a:solidFill>
                <a:srgbClr val="CEE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BE68804C-52C1-405B-A0E4-20A6D10ABFF1}"/>
                </a:ext>
              </a:extLst>
            </p:cNvPr>
            <p:cNvSpPr/>
            <p:nvPr/>
          </p:nvSpPr>
          <p:spPr>
            <a:xfrm>
              <a:off x="2680570" y="3459332"/>
              <a:ext cx="192066" cy="301935"/>
            </a:xfrm>
            <a:prstGeom prst="rect">
              <a:avLst/>
            </a:prstGeom>
            <a:solidFill>
              <a:srgbClr val="CEEBFF"/>
            </a:solidFill>
            <a:ln>
              <a:solidFill>
                <a:srgbClr val="CEE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46BEB5C5-6925-465A-8157-7E3D2EF57929}"/>
                </a:ext>
              </a:extLst>
            </p:cNvPr>
            <p:cNvSpPr/>
            <p:nvPr/>
          </p:nvSpPr>
          <p:spPr>
            <a:xfrm>
              <a:off x="2680570" y="1050221"/>
              <a:ext cx="192066" cy="301935"/>
            </a:xfrm>
            <a:prstGeom prst="rect">
              <a:avLst/>
            </a:prstGeom>
            <a:solidFill>
              <a:srgbClr val="CEEBFF"/>
            </a:solidFill>
            <a:ln>
              <a:solidFill>
                <a:srgbClr val="CEEB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</p:grpSp>
    </p:spTree>
    <p:extLst>
      <p:ext uri="{BB962C8B-B14F-4D97-AF65-F5344CB8AC3E}">
        <p14:creationId xmlns:p14="http://schemas.microsoft.com/office/powerpoint/2010/main" val="343885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3523" y="209194"/>
            <a:ext cx="8852145" cy="641680"/>
          </a:xfrm>
          <a:prstGeom prst="rect">
            <a:avLst/>
          </a:prstGeom>
        </p:spPr>
        <p:txBody>
          <a:bodyPr vert="horz" wrap="square" lIns="0" tIns="8792" rIns="0" bIns="0" rtlCol="0" anchor="ctr">
            <a:spAutoFit/>
          </a:bodyPr>
          <a:lstStyle/>
          <a:p>
            <a:pPr marL="8792">
              <a:spcBef>
                <a:spcPts val="69"/>
              </a:spcBef>
            </a:pPr>
            <a:r>
              <a:rPr sz="4569" spc="-3" dirty="0"/>
              <a:t>ПАМЯТКА</a:t>
            </a:r>
            <a:r>
              <a:rPr sz="4569" spc="-24" dirty="0"/>
              <a:t> </a:t>
            </a:r>
            <a:r>
              <a:rPr sz="4569" dirty="0"/>
              <a:t>ДЛЯ</a:t>
            </a:r>
            <a:r>
              <a:rPr sz="4569" spc="-14" dirty="0"/>
              <a:t> </a:t>
            </a:r>
            <a:r>
              <a:rPr sz="4569" spc="-3" dirty="0"/>
              <a:t>РОДИТЕЛЕЙ</a:t>
            </a:r>
            <a:endParaRPr sz="4569" dirty="0"/>
          </a:p>
        </p:txBody>
      </p:sp>
      <p:sp>
        <p:nvSpPr>
          <p:cNvPr id="3" name="object 3"/>
          <p:cNvSpPr txBox="1"/>
          <p:nvPr/>
        </p:nvSpPr>
        <p:spPr>
          <a:xfrm>
            <a:off x="662354" y="794283"/>
            <a:ext cx="9827269" cy="971514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26377">
              <a:lnSpc>
                <a:spcPts val="5158"/>
              </a:lnSpc>
              <a:spcBef>
                <a:spcPts val="69"/>
              </a:spcBef>
              <a:tabLst>
                <a:tab pos="800531" algn="l"/>
              </a:tabLst>
            </a:pPr>
            <a:r>
              <a:rPr sz="20492" b="1" baseline="-18518" dirty="0">
                <a:solidFill>
                  <a:srgbClr val="92D050"/>
                </a:solidFill>
                <a:latin typeface="Candara"/>
                <a:cs typeface="Candara"/>
              </a:rPr>
              <a:t>01	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ЧТО</a:t>
            </a:r>
            <a:r>
              <a:rPr sz="2769" b="1" spc="-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НЕ</a:t>
            </a:r>
            <a:r>
              <a:rPr sz="2769" b="1" spc="-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СТОИТ</a:t>
            </a:r>
            <a:r>
              <a:rPr sz="2769" b="1" spc="-2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769" b="1" spc="-3" dirty="0">
                <a:solidFill>
                  <a:srgbClr val="00AF50"/>
                </a:solidFill>
                <a:latin typeface="Candara"/>
                <a:cs typeface="Candara"/>
              </a:rPr>
              <a:t>ДЕЛАТ</a:t>
            </a:r>
            <a:r>
              <a:rPr lang="kk-KZ" sz="2769" b="1" spc="-3" dirty="0">
                <a:solidFill>
                  <a:srgbClr val="00AF50"/>
                </a:solidFill>
                <a:latin typeface="Candara"/>
                <a:cs typeface="Candara"/>
              </a:rPr>
              <a:t>Ь 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В</a:t>
            </a:r>
            <a:r>
              <a:rPr sz="2769" b="1" spc="-1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ИНТЕРНЕТЕ</a:t>
            </a:r>
            <a:r>
              <a:rPr sz="2769" b="1" spc="-3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769" b="1" dirty="0">
                <a:solidFill>
                  <a:srgbClr val="00AF50"/>
                </a:solidFill>
                <a:latin typeface="Candara"/>
                <a:cs typeface="Candara"/>
              </a:rPr>
              <a:t>?</a:t>
            </a:r>
            <a:endParaRPr sz="2769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2216" y="1936802"/>
            <a:ext cx="8852145" cy="4481775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8792" marR="4396" algn="just">
              <a:spcBef>
                <a:spcPts val="66"/>
              </a:spcBef>
            </a:pP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Делиться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личными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данными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–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домашний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адрес,</a:t>
            </a:r>
            <a:r>
              <a:rPr sz="1938" spc="19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номер</a:t>
            </a:r>
            <a:r>
              <a:rPr sz="1938" spc="19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телефона, 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данные</a:t>
            </a:r>
            <a:r>
              <a:rPr sz="1938" spc="14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о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своей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семье,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геолокации</a:t>
            </a:r>
            <a:endParaRPr sz="1938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sz="1938" dirty="0">
              <a:latin typeface="Candara"/>
              <a:cs typeface="Candara"/>
            </a:endParaRPr>
          </a:p>
          <a:p>
            <a:pPr marL="8792" marR="3517" algn="just"/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Посещать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опасные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группы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в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10" dirty="0">
                <a:solidFill>
                  <a:srgbClr val="00AF50"/>
                </a:solidFill>
                <a:latin typeface="Candara"/>
                <a:cs typeface="Candara"/>
              </a:rPr>
              <a:t>Telegram,</a:t>
            </a:r>
            <a:r>
              <a:rPr sz="1938" b="1" spc="-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Вконтакте,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10" dirty="0">
                <a:solidFill>
                  <a:srgbClr val="00AF50"/>
                </a:solidFill>
                <a:latin typeface="Candara"/>
                <a:cs typeface="Candara"/>
              </a:rPr>
              <a:t>TikTok</a:t>
            </a:r>
            <a:r>
              <a:rPr sz="1938" b="1" spc="-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–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синий</a:t>
            </a:r>
            <a:r>
              <a:rPr sz="1938" dirty="0">
                <a:latin typeface="Candara"/>
                <a:cs typeface="Candara"/>
              </a:rPr>
              <a:t> кит, </a:t>
            </a:r>
            <a:r>
              <a:rPr sz="1938" spc="-18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тихий дом, разбуди меня в 4.20, млечный </a:t>
            </a:r>
            <a:r>
              <a:rPr sz="1938" dirty="0">
                <a:latin typeface="Candara"/>
                <a:cs typeface="Candara"/>
              </a:rPr>
              <a:t>путь, </a:t>
            </a:r>
            <a:r>
              <a:rPr sz="1938" spc="-3" dirty="0">
                <a:latin typeface="Candara"/>
                <a:cs typeface="Candara"/>
              </a:rPr>
              <a:t>море китов, U19, F57, беги 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или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умри,</a:t>
            </a:r>
            <a:r>
              <a:rPr sz="1938" dirty="0">
                <a:latin typeface="Candara"/>
                <a:cs typeface="Candara"/>
              </a:rPr>
              <a:t> киты плывут </a:t>
            </a:r>
            <a:r>
              <a:rPr sz="1938" spc="-3" dirty="0">
                <a:latin typeface="Candara"/>
                <a:cs typeface="Candara"/>
              </a:rPr>
              <a:t>вверх, </a:t>
            </a:r>
            <a:r>
              <a:rPr sz="1938" spc="-7" dirty="0">
                <a:latin typeface="Candara"/>
                <a:cs typeface="Candara"/>
              </a:rPr>
              <a:t>f58,</a:t>
            </a:r>
            <a:r>
              <a:rPr sz="1938" spc="-3" dirty="0">
                <a:latin typeface="Candara"/>
                <a:cs typeface="Candara"/>
              </a:rPr>
              <a:t> Рина,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Ня.пока,</a:t>
            </a:r>
            <a:r>
              <a:rPr sz="1938" dirty="0">
                <a:latin typeface="Candara"/>
                <a:cs typeface="Candara"/>
              </a:rPr>
              <a:t> 50 </a:t>
            </a:r>
            <a:r>
              <a:rPr sz="1938" spc="-3" dirty="0">
                <a:latin typeface="Candara"/>
                <a:cs typeface="Candara"/>
              </a:rPr>
              <a:t>дней</a:t>
            </a:r>
            <a:r>
              <a:rPr sz="1938" dirty="0">
                <a:latin typeface="Candara"/>
                <a:cs typeface="Candara"/>
              </a:rPr>
              <a:t> до </a:t>
            </a:r>
            <a:r>
              <a:rPr sz="1938" spc="-3" dirty="0">
                <a:latin typeface="Candara"/>
                <a:cs typeface="Candara"/>
              </a:rPr>
              <a:t>моего..., 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красный</a:t>
            </a:r>
            <a:r>
              <a:rPr sz="1938" spc="1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дельфин,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союз</a:t>
            </a:r>
            <a:r>
              <a:rPr sz="1938" spc="1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нерных</a:t>
            </a:r>
            <a:r>
              <a:rPr sz="1938" spc="1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клеток,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7" dirty="0">
                <a:latin typeface="Candara"/>
                <a:cs typeface="Candara"/>
              </a:rPr>
              <a:t>нoney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7" dirty="0">
                <a:latin typeface="Candara"/>
                <a:cs typeface="Candara"/>
              </a:rPr>
              <a:t>moon,</a:t>
            </a:r>
            <a:r>
              <a:rPr sz="1938" spc="1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союз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Ян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и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др.</a:t>
            </a:r>
            <a:endParaRPr sz="1938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sz="1938" dirty="0">
              <a:latin typeface="Candara"/>
              <a:cs typeface="Candara"/>
            </a:endParaRPr>
          </a:p>
          <a:p>
            <a:pPr marL="8792" marR="3517" algn="just"/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Читать</a:t>
            </a:r>
            <a:r>
              <a:rPr sz="1938" b="1" spc="48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dirty="0">
                <a:solidFill>
                  <a:srgbClr val="00AF50"/>
                </a:solidFill>
                <a:latin typeface="Candara"/>
                <a:cs typeface="Candara"/>
              </a:rPr>
              <a:t>литературу</a:t>
            </a:r>
            <a:r>
              <a:rPr sz="1938" b="1" spc="4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с</a:t>
            </a:r>
            <a:r>
              <a:rPr sz="1938" b="1" spc="6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пометками</a:t>
            </a:r>
            <a:r>
              <a:rPr sz="1938" b="1" spc="5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+16,</a:t>
            </a:r>
            <a:r>
              <a:rPr sz="1938" b="1" spc="5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+18</a:t>
            </a:r>
            <a:r>
              <a:rPr sz="1938" b="1" spc="5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-</a:t>
            </a:r>
            <a:r>
              <a:rPr sz="1938" spc="66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Цветы</a:t>
            </a:r>
            <a:r>
              <a:rPr sz="1938" spc="5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пиона</a:t>
            </a:r>
            <a:r>
              <a:rPr sz="1938" spc="52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на</a:t>
            </a:r>
            <a:r>
              <a:rPr sz="1938" spc="5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снегу,</a:t>
            </a:r>
            <a:r>
              <a:rPr sz="1938" spc="42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Сплетни </a:t>
            </a:r>
            <a:r>
              <a:rPr sz="1938" spc="-187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и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K-POP,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Пока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не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погаснет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последний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фонарь,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Единственный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конец 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злодейки – смерть, Начало после </a:t>
            </a:r>
            <a:r>
              <a:rPr sz="1938" dirty="0">
                <a:latin typeface="Candara"/>
                <a:cs typeface="Candara"/>
              </a:rPr>
              <a:t>конца, Хаски </a:t>
            </a:r>
            <a:r>
              <a:rPr sz="1938" spc="-3" dirty="0">
                <a:latin typeface="Candara"/>
                <a:cs typeface="Candara"/>
              </a:rPr>
              <a:t>и его учитель белый кот, 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Магистр</a:t>
            </a:r>
            <a:r>
              <a:rPr sz="1938" spc="21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дьявольского</a:t>
            </a:r>
            <a:r>
              <a:rPr sz="1938" spc="2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культа,</a:t>
            </a:r>
            <a:r>
              <a:rPr sz="1938" spc="3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Злодейский</a:t>
            </a:r>
            <a:r>
              <a:rPr sz="1938" spc="21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путь</a:t>
            </a:r>
            <a:r>
              <a:rPr sz="1938" spc="10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и</a:t>
            </a:r>
            <a:r>
              <a:rPr sz="1938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др.</a:t>
            </a:r>
            <a:endParaRPr sz="1938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sz="1938" dirty="0">
              <a:latin typeface="Candara"/>
              <a:cs typeface="Candara"/>
            </a:endParaRPr>
          </a:p>
          <a:p>
            <a:pPr marL="8792"/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Играть</a:t>
            </a:r>
            <a:r>
              <a:rPr sz="1938" b="1" spc="4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в</a:t>
            </a:r>
            <a:r>
              <a:rPr sz="1938" b="1" spc="48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опасные</a:t>
            </a:r>
            <a:r>
              <a:rPr sz="1938" b="1" spc="4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онлайн</a:t>
            </a:r>
            <a:r>
              <a:rPr sz="1938" b="1" spc="5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b="1" spc="-3" dirty="0">
                <a:solidFill>
                  <a:srgbClr val="00AF50"/>
                </a:solidFill>
                <a:latin typeface="Candara"/>
                <a:cs typeface="Candara"/>
              </a:rPr>
              <a:t>игры</a:t>
            </a:r>
            <a:r>
              <a:rPr sz="1938" b="1" spc="45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-</a:t>
            </a:r>
            <a:r>
              <a:rPr sz="1938" spc="4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Schoolboy</a:t>
            </a:r>
            <a:r>
              <a:rPr sz="1938" spc="42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runaway</a:t>
            </a:r>
            <a:r>
              <a:rPr sz="1938" spc="4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–</a:t>
            </a:r>
            <a:r>
              <a:rPr sz="1938" spc="5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stealth,</a:t>
            </a:r>
            <a:r>
              <a:rPr sz="1938" spc="4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GachaLife</a:t>
            </a:r>
            <a:r>
              <a:rPr sz="1938" spc="35" dirty="0">
                <a:latin typeface="Candara"/>
                <a:cs typeface="Candara"/>
              </a:rPr>
              <a:t> </a:t>
            </a:r>
            <a:r>
              <a:rPr sz="1938" spc="-3" dirty="0">
                <a:latin typeface="Candara"/>
                <a:cs typeface="Candara"/>
              </a:rPr>
              <a:t>и</a:t>
            </a:r>
            <a:endParaRPr sz="1938" dirty="0">
              <a:latin typeface="Candara"/>
              <a:cs typeface="Candara"/>
            </a:endParaRPr>
          </a:p>
          <a:p>
            <a:pPr marL="8792"/>
            <a:r>
              <a:rPr sz="1938" spc="-3" dirty="0">
                <a:latin typeface="Candara"/>
                <a:cs typeface="Candara"/>
              </a:rPr>
              <a:t>др.</a:t>
            </a:r>
            <a:endParaRPr sz="1938" dirty="0">
              <a:latin typeface="Candara"/>
              <a:cs typeface="Candar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7639" y="2073217"/>
            <a:ext cx="690922" cy="4210201"/>
            <a:chOff x="781812" y="2485644"/>
            <a:chExt cx="220979" cy="24752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2485644"/>
              <a:ext cx="220979" cy="2209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812" y="3313176"/>
              <a:ext cx="220979" cy="2209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2302" y="2687574"/>
              <a:ext cx="635" cy="644525"/>
            </a:xfrm>
            <a:custGeom>
              <a:avLst/>
              <a:gdLst/>
              <a:ahLst/>
              <a:cxnLst/>
              <a:rect l="l" t="t" r="r" b="b"/>
              <a:pathLst>
                <a:path w="634" h="644525">
                  <a:moveTo>
                    <a:pt x="88" y="0"/>
                  </a:moveTo>
                  <a:lnTo>
                    <a:pt x="0" y="644017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769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4120895"/>
              <a:ext cx="220979" cy="2209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2302" y="3515105"/>
              <a:ext cx="635" cy="624840"/>
            </a:xfrm>
            <a:custGeom>
              <a:avLst/>
              <a:gdLst/>
              <a:ahLst/>
              <a:cxnLst/>
              <a:rect l="l" t="t" r="r" b="b"/>
              <a:pathLst>
                <a:path w="634" h="624839">
                  <a:moveTo>
                    <a:pt x="88" y="0"/>
                  </a:moveTo>
                  <a:lnTo>
                    <a:pt x="0" y="624586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769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4739639"/>
              <a:ext cx="220979" cy="2209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2302" y="4322826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483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769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6877" y="1975105"/>
            <a:ext cx="4167554" cy="488289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51339" y="392138"/>
            <a:ext cx="11236569" cy="1063718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26377">
              <a:lnSpc>
                <a:spcPts val="5158"/>
              </a:lnSpc>
              <a:spcBef>
                <a:spcPts val="69"/>
              </a:spcBef>
              <a:tabLst>
                <a:tab pos="841854" algn="l"/>
              </a:tabLst>
            </a:pPr>
            <a:r>
              <a:rPr sz="24577" b="1" baseline="-19360" dirty="0">
                <a:solidFill>
                  <a:srgbClr val="92D050"/>
                </a:solidFill>
                <a:latin typeface="Candara"/>
                <a:cs typeface="Candara"/>
              </a:rPr>
              <a:t>02	</a:t>
            </a: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КАК</a:t>
            </a:r>
            <a:r>
              <a:rPr lang="kk-KZ" sz="3046" b="1" spc="-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spc="-3" dirty="0">
                <a:solidFill>
                  <a:srgbClr val="00AF50"/>
                </a:solidFill>
                <a:latin typeface="Candara"/>
                <a:cs typeface="Candara"/>
              </a:rPr>
              <a:t>КОНТРОЛИРОВАТЬ</a:t>
            </a:r>
            <a:r>
              <a:rPr lang="kk-KZ" sz="3046" spc="-3" dirty="0">
                <a:latin typeface="Candara"/>
                <a:cs typeface="Candara"/>
              </a:rPr>
              <a:t> </a:t>
            </a: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ДЕЙСТВИЯ</a:t>
            </a:r>
            <a:r>
              <a:rPr sz="3046" b="1" spc="-1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РЕБЕНКА?</a:t>
            </a:r>
            <a:endParaRPr sz="3046" dirty="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173" y="2441310"/>
            <a:ext cx="6142643" cy="3757923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8792" marR="3956" algn="just">
              <a:spcBef>
                <a:spcPts val="66"/>
              </a:spcBef>
            </a:pPr>
            <a:r>
              <a:rPr sz="2215" b="1" spc="-7" dirty="0">
                <a:solidFill>
                  <a:srgbClr val="00AF50"/>
                </a:solidFill>
                <a:latin typeface="Candara"/>
                <a:cs typeface="Candara"/>
              </a:rPr>
              <a:t>Используйте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 настройки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родительского 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контроля.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Например,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Family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Link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(Android), </a:t>
            </a:r>
            <a:r>
              <a:rPr sz="2215" spc="-187" dirty="0">
                <a:latin typeface="Candara"/>
                <a:cs typeface="Candara"/>
              </a:rPr>
              <a:t> </a:t>
            </a:r>
            <a:r>
              <a:rPr sz="2215" spc="-7" dirty="0">
                <a:latin typeface="Candara"/>
                <a:cs typeface="Candara"/>
              </a:rPr>
              <a:t>Screen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Time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(iOS)</a:t>
            </a:r>
            <a:endParaRPr sz="2215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sz="2215" dirty="0">
              <a:latin typeface="Candara"/>
              <a:cs typeface="Candara"/>
            </a:endParaRPr>
          </a:p>
          <a:p>
            <a:pPr marL="8792" marR="5275" algn="just"/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Контролируйте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список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друзей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и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7" dirty="0">
                <a:solidFill>
                  <a:srgbClr val="00AF50"/>
                </a:solidFill>
                <a:latin typeface="Candara"/>
                <a:cs typeface="Candara"/>
              </a:rPr>
              <a:t>подписки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7" dirty="0">
                <a:solidFill>
                  <a:srgbClr val="00AF50"/>
                </a:solidFill>
                <a:latin typeface="Candara"/>
                <a:cs typeface="Candara"/>
              </a:rPr>
              <a:t>ребенка</a:t>
            </a:r>
            <a:r>
              <a:rPr sz="2215" b="1" spc="1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в</a:t>
            </a:r>
            <a:r>
              <a:rPr sz="2215" b="1" spc="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7" dirty="0">
                <a:solidFill>
                  <a:srgbClr val="00AF50"/>
                </a:solidFill>
                <a:latin typeface="Candara"/>
                <a:cs typeface="Candara"/>
              </a:rPr>
              <a:t>социальных</a:t>
            </a:r>
            <a:r>
              <a:rPr sz="2215" b="1" spc="3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сетях</a:t>
            </a:r>
            <a:endParaRPr sz="2215" dirty="0">
              <a:latin typeface="Candara"/>
              <a:cs typeface="Candara"/>
            </a:endParaRPr>
          </a:p>
          <a:p>
            <a:pPr>
              <a:spcBef>
                <a:spcPts val="21"/>
              </a:spcBef>
            </a:pPr>
            <a:endParaRPr sz="2215" dirty="0">
              <a:latin typeface="Candara"/>
              <a:cs typeface="Candara"/>
            </a:endParaRPr>
          </a:p>
          <a:p>
            <a:pPr marL="8792" marR="3517" algn="just">
              <a:spcBef>
                <a:spcPts val="3"/>
              </a:spcBef>
            </a:pPr>
            <a:r>
              <a:rPr sz="2215" b="1" spc="-10" dirty="0">
                <a:solidFill>
                  <a:srgbClr val="00AF50"/>
                </a:solidFill>
                <a:latin typeface="Candara"/>
                <a:cs typeface="Candara"/>
              </a:rPr>
              <a:t>Уделяйте</a:t>
            </a:r>
            <a:r>
              <a:rPr sz="2215" b="1" spc="-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b="1" spc="-3" dirty="0">
                <a:solidFill>
                  <a:srgbClr val="00AF50"/>
                </a:solidFill>
                <a:latin typeface="Candara"/>
                <a:cs typeface="Candara"/>
              </a:rPr>
              <a:t>внимание</a:t>
            </a:r>
            <a:r>
              <a:rPr sz="2215" b="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-</a:t>
            </a:r>
            <a:r>
              <a:rPr sz="2215" dirty="0">
                <a:latin typeface="Candara"/>
                <a:cs typeface="Candara"/>
              </a:rPr>
              <a:t> анонимным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профилям, 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либо</a:t>
            </a:r>
            <a:r>
              <a:rPr sz="2215" dirty="0">
                <a:latin typeface="Candara"/>
                <a:cs typeface="Candara"/>
              </a:rPr>
              <a:t> профилям,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содержащим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сатанинские </a:t>
            </a:r>
            <a:r>
              <a:rPr sz="2215" spc="-18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символы,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знаки,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иероглифы,</a:t>
            </a:r>
            <a:r>
              <a:rPr sz="2215" dirty="0">
                <a:latin typeface="Candara"/>
                <a:cs typeface="Candara"/>
              </a:rPr>
              <a:t> шрифты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иврита, </a:t>
            </a:r>
            <a:r>
              <a:rPr sz="2215" spc="-18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арабской</a:t>
            </a:r>
            <a:r>
              <a:rPr sz="2215" spc="21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вязи,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санскрита,</a:t>
            </a:r>
            <a:r>
              <a:rPr sz="2215" spc="21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картинки</a:t>
            </a:r>
            <a:r>
              <a:rPr sz="2215" spc="10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аниме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др.</a:t>
            </a:r>
            <a:endParaRPr sz="2215" dirty="0">
              <a:latin typeface="Candara"/>
              <a:cs typeface="Candar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20025" y="2612666"/>
            <a:ext cx="352086" cy="3607772"/>
            <a:chOff x="778763" y="7165847"/>
            <a:chExt cx="220979" cy="164020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3" y="7165847"/>
              <a:ext cx="220979" cy="2209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763" y="7831835"/>
              <a:ext cx="220979" cy="22098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89253" y="7367777"/>
              <a:ext cx="635" cy="482600"/>
            </a:xfrm>
            <a:custGeom>
              <a:avLst/>
              <a:gdLst/>
              <a:ahLst/>
              <a:cxnLst/>
              <a:rect l="l" t="t" r="r" b="b"/>
              <a:pathLst>
                <a:path w="634" h="482600">
                  <a:moveTo>
                    <a:pt x="88" y="0"/>
                  </a:moveTo>
                  <a:lnTo>
                    <a:pt x="0" y="482092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3046"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763" y="8583167"/>
              <a:ext cx="220979" cy="2225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89253" y="8033765"/>
              <a:ext cx="0" cy="569595"/>
            </a:xfrm>
            <a:custGeom>
              <a:avLst/>
              <a:gdLst/>
              <a:ahLst/>
              <a:cxnLst/>
              <a:rect l="l" t="t" r="r" b="b"/>
              <a:pathLst>
                <a:path h="569595">
                  <a:moveTo>
                    <a:pt x="0" y="0"/>
                  </a:moveTo>
                  <a:lnTo>
                    <a:pt x="0" y="569340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3046"/>
            </a:p>
          </p:txBody>
        </p:sp>
      </p:grpSp>
    </p:spTree>
    <p:extLst>
      <p:ext uri="{BB962C8B-B14F-4D97-AF65-F5344CB8AC3E}">
        <p14:creationId xmlns:p14="http://schemas.microsoft.com/office/powerpoint/2010/main" val="14178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7067" y="587189"/>
            <a:ext cx="7323035" cy="946758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8792" marR="3517">
              <a:spcBef>
                <a:spcPts val="73"/>
              </a:spcBef>
            </a:pP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НА</a:t>
            </a:r>
            <a:r>
              <a:rPr sz="3046" b="1" spc="-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КАКОЕ</a:t>
            </a:r>
            <a:r>
              <a:rPr sz="3046" b="1" spc="-2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spc="3" dirty="0">
                <a:solidFill>
                  <a:srgbClr val="00AF50"/>
                </a:solidFill>
                <a:latin typeface="Candara"/>
                <a:cs typeface="Candara"/>
              </a:rPr>
              <a:t>ПОВЕДЕНИЕ</a:t>
            </a:r>
            <a:r>
              <a:rPr sz="3046" b="1" spc="-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dirty="0">
                <a:solidFill>
                  <a:srgbClr val="00AF50"/>
                </a:solidFill>
                <a:latin typeface="Candara"/>
                <a:cs typeface="Candara"/>
              </a:rPr>
              <a:t>РЕБЕНКА </a:t>
            </a:r>
            <a:r>
              <a:rPr sz="3046" b="1" spc="-27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spc="3" dirty="0">
                <a:solidFill>
                  <a:srgbClr val="00AF50"/>
                </a:solidFill>
                <a:latin typeface="Candara"/>
                <a:cs typeface="Candara"/>
              </a:rPr>
              <a:t>СТОИТ</a:t>
            </a:r>
            <a:r>
              <a:rPr sz="3046" b="1" spc="-28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spc="-7" dirty="0">
                <a:solidFill>
                  <a:srgbClr val="00AF50"/>
                </a:solidFill>
                <a:latin typeface="Candara"/>
                <a:cs typeface="Candara"/>
              </a:rPr>
              <a:t>ОБРАТИТЬ</a:t>
            </a:r>
            <a:r>
              <a:rPr sz="3046" b="1" spc="-28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046" b="1" spc="3" dirty="0">
                <a:solidFill>
                  <a:srgbClr val="00AF50"/>
                </a:solidFill>
                <a:latin typeface="Candara"/>
                <a:cs typeface="Candara"/>
              </a:rPr>
              <a:t>ВНИМАНИЕ?</a:t>
            </a:r>
            <a:endParaRPr sz="3046" dirty="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846" y="0"/>
            <a:ext cx="1790220" cy="177737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>
              <a:spcBef>
                <a:spcPts val="69"/>
              </a:spcBef>
            </a:pPr>
            <a:r>
              <a:rPr sz="11492" b="1" dirty="0">
                <a:solidFill>
                  <a:srgbClr val="92D050"/>
                </a:solidFill>
                <a:latin typeface="Candara"/>
                <a:cs typeface="Candara"/>
              </a:rPr>
              <a:t>03</a:t>
            </a:r>
            <a:endParaRPr sz="11492" dirty="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00" y="3108306"/>
            <a:ext cx="3973667" cy="1046558"/>
          </a:xfrm>
          <a:prstGeom prst="rect">
            <a:avLst/>
          </a:prstGeom>
          <a:ln w="12191">
            <a:solidFill>
              <a:srgbClr val="92D050"/>
            </a:solidFill>
          </a:ln>
        </p:spPr>
        <p:txBody>
          <a:bodyPr vert="horz" wrap="square" lIns="0" tIns="23739" rIns="0" bIns="0" rtlCol="0">
            <a:spAutoFit/>
          </a:bodyPr>
          <a:lstStyle/>
          <a:p>
            <a:pPr marL="72536" marR="68140" indent="25058" algn="just">
              <a:spcBef>
                <a:spcPts val="187"/>
              </a:spcBef>
            </a:pPr>
            <a:r>
              <a:rPr sz="2215" spc="-7" dirty="0">
                <a:latin typeface="Candara"/>
                <a:cs typeface="Candara"/>
              </a:rPr>
              <a:t>Ребенок </a:t>
            </a:r>
            <a:r>
              <a:rPr sz="2215" spc="-3" dirty="0">
                <a:latin typeface="Candara"/>
                <a:cs typeface="Candara"/>
              </a:rPr>
              <a:t>не высыпается, 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даже если ложится рано, </a:t>
            </a:r>
            <a:r>
              <a:rPr sz="2215" spc="-190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или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dirty="0" err="1">
                <a:latin typeface="Candara"/>
                <a:cs typeface="Candara"/>
              </a:rPr>
              <a:t>часто</a:t>
            </a:r>
            <a:r>
              <a:rPr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просыпается</a:t>
            </a:r>
            <a:r>
              <a:rPr lang="kk-KZ"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среди</a:t>
            </a:r>
            <a:r>
              <a:rPr sz="2215" spc="-14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ночи</a:t>
            </a:r>
            <a:endParaRPr sz="2215" dirty="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5185" y="4260353"/>
            <a:ext cx="3106797" cy="1046558"/>
          </a:xfrm>
          <a:prstGeom prst="rect">
            <a:avLst/>
          </a:prstGeom>
          <a:ln w="12192">
            <a:solidFill>
              <a:srgbClr val="92D050"/>
            </a:solidFill>
          </a:ln>
        </p:spPr>
        <p:txBody>
          <a:bodyPr vert="horz" wrap="square" lIns="0" tIns="23739" rIns="0" bIns="0" rtlCol="0">
            <a:spAutoFit/>
          </a:bodyPr>
          <a:lstStyle/>
          <a:p>
            <a:pPr marL="81768" marR="76053" algn="ctr">
              <a:spcBef>
                <a:spcPts val="187"/>
              </a:spcBef>
            </a:pPr>
            <a:r>
              <a:rPr sz="2215" spc="-3" dirty="0">
                <a:latin typeface="Candara"/>
                <a:cs typeface="Candara"/>
              </a:rPr>
              <a:t>Появление </a:t>
            </a:r>
            <a:r>
              <a:rPr sz="2215" spc="-7" dirty="0">
                <a:latin typeface="Candara"/>
                <a:cs typeface="Candara"/>
              </a:rPr>
              <a:t>порезов, </a:t>
            </a:r>
            <a:r>
              <a:rPr sz="2215" spc="-18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синяков </a:t>
            </a:r>
            <a:r>
              <a:rPr sz="2215" spc="-3" dirty="0" err="1">
                <a:latin typeface="Candara"/>
                <a:cs typeface="Candara"/>
              </a:rPr>
              <a:t>или</a:t>
            </a:r>
            <a:r>
              <a:rPr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других</a:t>
            </a:r>
            <a:r>
              <a:rPr lang="kk-KZ"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ран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на теле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7" dirty="0" err="1">
                <a:latin typeface="Candara"/>
                <a:cs typeface="Candara"/>
              </a:rPr>
              <a:t>без</a:t>
            </a:r>
            <a:r>
              <a:rPr sz="2215" spc="-7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объяснений</a:t>
            </a:r>
            <a:endParaRPr sz="2215" dirty="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3268" y="3093897"/>
            <a:ext cx="3973667" cy="1387421"/>
          </a:xfrm>
          <a:prstGeom prst="rect">
            <a:avLst/>
          </a:prstGeom>
          <a:ln w="12192">
            <a:solidFill>
              <a:srgbClr val="92D050"/>
            </a:solidFill>
          </a:ln>
        </p:spPr>
        <p:txBody>
          <a:bodyPr vert="horz" wrap="square" lIns="0" tIns="23739" rIns="0" bIns="0" rtlCol="0">
            <a:spAutoFit/>
          </a:bodyPr>
          <a:lstStyle/>
          <a:p>
            <a:pPr marL="116936" marR="111221">
              <a:spcBef>
                <a:spcPts val="187"/>
              </a:spcBef>
            </a:pPr>
            <a:r>
              <a:rPr sz="2215" spc="-3" dirty="0">
                <a:latin typeface="Candara"/>
                <a:cs typeface="Candara"/>
              </a:rPr>
              <a:t>Слушание мрачной музыки, </a:t>
            </a:r>
            <a:r>
              <a:rPr sz="2215" spc="-18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просмотр</a:t>
            </a:r>
            <a:r>
              <a:rPr sz="2215" spc="14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видео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</a:t>
            </a:r>
            <a:r>
              <a:rPr lang="kk-KZ"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депрессивными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или</a:t>
            </a:r>
            <a:r>
              <a:rPr lang="kk-KZ" sz="2215" spc="-3" dirty="0">
                <a:latin typeface="Candara"/>
                <a:cs typeface="Candara"/>
              </a:rPr>
              <a:t> </a:t>
            </a:r>
            <a:r>
              <a:rPr sz="2215" spc="-3" dirty="0" err="1">
                <a:latin typeface="Candara"/>
                <a:cs typeface="Candara"/>
              </a:rPr>
              <a:t>агрессивными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сюжетами</a:t>
            </a:r>
            <a:endParaRPr sz="2215" dirty="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00" y="5917683"/>
            <a:ext cx="4694036" cy="706140"/>
          </a:xfrm>
          <a:prstGeom prst="rect">
            <a:avLst/>
          </a:prstGeom>
          <a:ln w="12192">
            <a:solidFill>
              <a:srgbClr val="92D050"/>
            </a:solidFill>
          </a:ln>
        </p:spPr>
        <p:txBody>
          <a:bodyPr vert="horz" wrap="square" lIns="0" tIns="24179" rIns="0" bIns="0" rtlCol="0">
            <a:spAutoFit/>
          </a:bodyPr>
          <a:lstStyle/>
          <a:p>
            <a:pPr marL="226839" marR="69898" indent="-152984">
              <a:spcBef>
                <a:spcPts val="190"/>
              </a:spcBef>
            </a:pPr>
            <a:r>
              <a:rPr sz="2215" spc="-3" dirty="0">
                <a:latin typeface="Candara"/>
                <a:cs typeface="Candara"/>
              </a:rPr>
              <a:t>Замкнутость,</a:t>
            </a:r>
            <a:r>
              <a:rPr sz="2215" spc="-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агрессия,</a:t>
            </a:r>
            <a:r>
              <a:rPr sz="2215" spc="14" dirty="0">
                <a:latin typeface="Candara"/>
                <a:cs typeface="Candara"/>
              </a:rPr>
              <a:t> </a:t>
            </a:r>
            <a:r>
              <a:rPr sz="2215" spc="-7" dirty="0">
                <a:latin typeface="Candara"/>
                <a:cs typeface="Candara"/>
              </a:rPr>
              <a:t>уход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в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себя, </a:t>
            </a:r>
            <a:r>
              <a:rPr sz="2215" spc="-183" dirty="0">
                <a:latin typeface="Candara"/>
                <a:cs typeface="Candara"/>
              </a:rPr>
              <a:t> </a:t>
            </a:r>
            <a:r>
              <a:rPr sz="2215" dirty="0" err="1">
                <a:latin typeface="Candara"/>
                <a:cs typeface="Candara"/>
              </a:rPr>
              <a:t>отказ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о</a:t>
            </a:r>
            <a:r>
              <a:rPr lang="kk-KZ" sz="2215" spc="-3" dirty="0">
                <a:latin typeface="Candara"/>
                <a:cs typeface="Candara"/>
              </a:rPr>
              <a:t>т </a:t>
            </a:r>
            <a:r>
              <a:rPr sz="2215" spc="-3" dirty="0" err="1">
                <a:latin typeface="Candara"/>
                <a:cs typeface="Candara"/>
              </a:rPr>
              <a:t>общения</a:t>
            </a:r>
            <a:r>
              <a:rPr sz="2215" spc="1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близкими</a:t>
            </a:r>
            <a:endParaRPr sz="2215" dirty="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12291" y="5907996"/>
            <a:ext cx="5117122" cy="706140"/>
          </a:xfrm>
          <a:prstGeom prst="rect">
            <a:avLst/>
          </a:prstGeom>
          <a:ln w="12192">
            <a:solidFill>
              <a:srgbClr val="92D050"/>
            </a:solidFill>
          </a:ln>
        </p:spPr>
        <p:txBody>
          <a:bodyPr vert="horz" wrap="square" lIns="0" tIns="24179" rIns="0" bIns="0" rtlCol="0">
            <a:spAutoFit/>
          </a:bodyPr>
          <a:lstStyle/>
          <a:p>
            <a:pPr marL="172327" marR="122651" indent="-45719">
              <a:spcBef>
                <a:spcPts val="190"/>
              </a:spcBef>
            </a:pPr>
            <a:r>
              <a:rPr sz="2215" spc="-7" dirty="0">
                <a:latin typeface="Candara"/>
                <a:cs typeface="Candara"/>
              </a:rPr>
              <a:t>Ребенок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рисует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пугающие</a:t>
            </a:r>
            <a:r>
              <a:rPr sz="2215" spc="10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символы </a:t>
            </a:r>
            <a:r>
              <a:rPr sz="2215" spc="-18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или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знаки,</a:t>
            </a:r>
            <a:r>
              <a:rPr sz="2215" spc="3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не</a:t>
            </a:r>
            <a:r>
              <a:rPr sz="2215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объясняя</a:t>
            </a:r>
            <a:r>
              <a:rPr sz="2215" spc="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их</a:t>
            </a:r>
            <a:r>
              <a:rPr sz="2215" spc="-7" dirty="0">
                <a:latin typeface="Candara"/>
                <a:cs typeface="Candara"/>
              </a:rPr>
              <a:t> </a:t>
            </a:r>
            <a:r>
              <a:rPr sz="2215" spc="-3" dirty="0">
                <a:latin typeface="Candara"/>
                <a:cs typeface="Candara"/>
              </a:rPr>
              <a:t>смысла</a:t>
            </a:r>
            <a:endParaRPr sz="2215" dirty="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621" y="1819387"/>
            <a:ext cx="1283624" cy="135949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5973" y="3365359"/>
            <a:ext cx="1180054" cy="7113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4941" y="1930508"/>
            <a:ext cx="916426" cy="97059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960" y="4611067"/>
            <a:ext cx="1050569" cy="11321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8550" y="4657475"/>
            <a:ext cx="984604" cy="1039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3170791" y="628351"/>
            <a:ext cx="6165430" cy="520681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8792">
              <a:spcBef>
                <a:spcPts val="73"/>
              </a:spcBef>
            </a:pPr>
            <a:r>
              <a:rPr sz="3323" b="1" dirty="0">
                <a:solidFill>
                  <a:srgbClr val="00AF50"/>
                </a:solidFill>
                <a:latin typeface="Candara"/>
                <a:cs typeface="Candara"/>
              </a:rPr>
              <a:t>КАК</a:t>
            </a:r>
            <a:r>
              <a:rPr sz="3323" b="1" spc="-2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323" b="1" spc="3" dirty="0">
                <a:solidFill>
                  <a:srgbClr val="00AF50"/>
                </a:solidFill>
                <a:latin typeface="Candara"/>
                <a:cs typeface="Candara"/>
              </a:rPr>
              <a:t>ПОМОЧЬ</a:t>
            </a:r>
            <a:r>
              <a:rPr sz="3323" b="1" spc="-3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323" b="1" dirty="0">
                <a:solidFill>
                  <a:srgbClr val="00AF50"/>
                </a:solidFill>
                <a:latin typeface="Candara"/>
                <a:cs typeface="Candara"/>
              </a:rPr>
              <a:t>РЕБЕНКУ?</a:t>
            </a:r>
            <a:endParaRPr sz="3323" dirty="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846" y="0"/>
            <a:ext cx="2215662" cy="177737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>
              <a:spcBef>
                <a:spcPts val="69"/>
              </a:spcBef>
            </a:pPr>
            <a:r>
              <a:rPr sz="11492" b="1" dirty="0">
                <a:solidFill>
                  <a:srgbClr val="92D050"/>
                </a:solidFill>
                <a:latin typeface="Candara"/>
                <a:cs typeface="Candara"/>
              </a:rPr>
              <a:t>04</a:t>
            </a:r>
            <a:endParaRPr sz="11492" dirty="0">
              <a:latin typeface="Candara"/>
              <a:cs typeface="Candara"/>
            </a:endParaRPr>
          </a:p>
        </p:txBody>
      </p:sp>
      <p:sp>
        <p:nvSpPr>
          <p:cNvPr id="17" name="object 17"/>
          <p:cNvSpPr txBox="1"/>
          <p:nvPr/>
        </p:nvSpPr>
        <p:spPr>
          <a:xfrm flipH="1">
            <a:off x="1155127" y="2488203"/>
            <a:ext cx="6013940" cy="766976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8792" marR="3517">
              <a:spcBef>
                <a:spcPts val="66"/>
              </a:spcBef>
              <a:tabLst>
                <a:tab pos="948679" algn="l"/>
              </a:tabLst>
            </a:pPr>
            <a:r>
              <a:rPr sz="2423" spc="-3" dirty="0">
                <a:latin typeface="Candara"/>
                <a:cs typeface="Candara"/>
              </a:rPr>
              <a:t>В</a:t>
            </a:r>
            <a:r>
              <a:rPr sz="2423" spc="-10" dirty="0">
                <a:latin typeface="Candara"/>
                <a:cs typeface="Candara"/>
              </a:rPr>
              <a:t>н</a:t>
            </a:r>
            <a:r>
              <a:rPr sz="2423" spc="-3" dirty="0">
                <a:latin typeface="Candara"/>
                <a:cs typeface="Candara"/>
              </a:rPr>
              <a:t>има</a:t>
            </a:r>
            <a:r>
              <a:rPr sz="2423" dirty="0">
                <a:latin typeface="Candara"/>
                <a:cs typeface="Candara"/>
              </a:rPr>
              <a:t>т</a:t>
            </a:r>
            <a:r>
              <a:rPr sz="2423" spc="-10" dirty="0">
                <a:latin typeface="Candara"/>
                <a:cs typeface="Candara"/>
              </a:rPr>
              <a:t>е</a:t>
            </a:r>
            <a:r>
              <a:rPr sz="2423" spc="-3" dirty="0">
                <a:latin typeface="Candara"/>
                <a:cs typeface="Candara"/>
              </a:rPr>
              <a:t>л</a:t>
            </a:r>
            <a:r>
              <a:rPr sz="2423" spc="7" dirty="0">
                <a:latin typeface="Candara"/>
                <a:cs typeface="Candara"/>
              </a:rPr>
              <a:t>ь</a:t>
            </a:r>
            <a:r>
              <a:rPr sz="2423" spc="-3" dirty="0">
                <a:latin typeface="Candara"/>
                <a:cs typeface="Candara"/>
              </a:rPr>
              <a:t>но</a:t>
            </a:r>
            <a:r>
              <a:rPr sz="2423" dirty="0">
                <a:latin typeface="Candara"/>
                <a:cs typeface="Candara"/>
              </a:rPr>
              <a:t>	</a:t>
            </a:r>
            <a:r>
              <a:rPr sz="2423" spc="-7" dirty="0" err="1">
                <a:latin typeface="Candara"/>
                <a:cs typeface="Candara"/>
              </a:rPr>
              <a:t>о</a:t>
            </a:r>
            <a:r>
              <a:rPr sz="2423" spc="-3" dirty="0" err="1">
                <a:latin typeface="Candara"/>
                <a:cs typeface="Candara"/>
              </a:rPr>
              <a:t>тсле</a:t>
            </a:r>
            <a:r>
              <a:rPr sz="2423" spc="-10" dirty="0" err="1">
                <a:latin typeface="Candara"/>
                <a:cs typeface="Candara"/>
              </a:rPr>
              <a:t>ж</a:t>
            </a:r>
            <a:r>
              <a:rPr sz="2423" spc="-3" dirty="0" err="1">
                <a:latin typeface="Candara"/>
                <a:cs typeface="Candara"/>
              </a:rPr>
              <a:t>ивайте</a:t>
            </a:r>
            <a:r>
              <a:rPr sz="2423" spc="-3" dirty="0">
                <a:latin typeface="Candara"/>
                <a:cs typeface="Candara"/>
              </a:rPr>
              <a:t> </a:t>
            </a:r>
            <a:r>
              <a:rPr lang="ru-RU" sz="2423" spc="-3" dirty="0">
                <a:latin typeface="Candara"/>
                <a:cs typeface="Candara"/>
              </a:rPr>
              <a:t>эмоциональное</a:t>
            </a:r>
            <a:endParaRPr lang="ru-RU" sz="2423" dirty="0">
              <a:latin typeface="Candara"/>
              <a:cs typeface="Candara"/>
            </a:endParaRPr>
          </a:p>
          <a:p>
            <a:pPr marL="8792" marR="3517">
              <a:spcBef>
                <a:spcPts val="66"/>
              </a:spcBef>
              <a:tabLst>
                <a:tab pos="948679" algn="l"/>
              </a:tabLst>
            </a:pPr>
            <a:r>
              <a:rPr sz="2423" spc="-3" dirty="0">
                <a:latin typeface="Candara"/>
                <a:cs typeface="Candara"/>
              </a:rPr>
              <a:t> состояние</a:t>
            </a:r>
            <a:r>
              <a:rPr sz="2423" spc="3" dirty="0">
                <a:latin typeface="Candara"/>
                <a:cs typeface="Candara"/>
              </a:rPr>
              <a:t> </a:t>
            </a:r>
            <a:r>
              <a:rPr sz="2423" spc="-3" dirty="0">
                <a:latin typeface="Candara"/>
                <a:cs typeface="Candara"/>
              </a:rPr>
              <a:t>и</a:t>
            </a:r>
            <a:r>
              <a:rPr sz="2423" spc="-7" dirty="0">
                <a:latin typeface="Candara"/>
                <a:cs typeface="Candara"/>
              </a:rPr>
              <a:t> </a:t>
            </a:r>
            <a:r>
              <a:rPr sz="2423" spc="-3" dirty="0">
                <a:latin typeface="Candara"/>
                <a:cs typeface="Candara"/>
              </a:rPr>
              <a:t>поведение</a:t>
            </a:r>
            <a:r>
              <a:rPr sz="2423" spc="3" dirty="0">
                <a:latin typeface="Candara"/>
                <a:cs typeface="Candara"/>
              </a:rPr>
              <a:t> </a:t>
            </a:r>
            <a:r>
              <a:rPr sz="2423" spc="-3" dirty="0">
                <a:latin typeface="Candara"/>
                <a:cs typeface="Candara"/>
              </a:rPr>
              <a:t>ребенка</a:t>
            </a:r>
            <a:endParaRPr sz="2423" dirty="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 flipH="1">
            <a:off x="1155127" y="3366140"/>
            <a:ext cx="5889640" cy="3076454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8792" marR="3517">
              <a:spcBef>
                <a:spcPts val="66"/>
              </a:spcBef>
            </a:pP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Регулярно</a:t>
            </a:r>
            <a:r>
              <a:rPr sz="2492" b="1" spc="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разговаривайте</a:t>
            </a:r>
            <a:r>
              <a:rPr sz="2492" b="1" spc="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с</a:t>
            </a:r>
            <a:r>
              <a:rPr sz="2492" b="1" spc="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ребенком</a:t>
            </a:r>
            <a:r>
              <a:rPr sz="2492" spc="-3" dirty="0">
                <a:latin typeface="Candara"/>
                <a:cs typeface="Candara"/>
              </a:rPr>
              <a:t>,</a:t>
            </a:r>
            <a:r>
              <a:rPr sz="2492" spc="10" dirty="0">
                <a:latin typeface="Candara"/>
                <a:cs typeface="Candara"/>
              </a:rPr>
              <a:t> </a:t>
            </a:r>
            <a:r>
              <a:rPr sz="2492" dirty="0">
                <a:latin typeface="Candara"/>
                <a:cs typeface="Candara"/>
              </a:rPr>
              <a:t>проявляйте </a:t>
            </a:r>
            <a:r>
              <a:rPr sz="2492" spc="-187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интерес</a:t>
            </a:r>
            <a:r>
              <a:rPr sz="2492" spc="1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к</a:t>
            </a:r>
            <a:r>
              <a:rPr sz="2492" spc="7" dirty="0">
                <a:latin typeface="Candara"/>
                <a:cs typeface="Candara"/>
              </a:rPr>
              <a:t> </a:t>
            </a:r>
            <a:r>
              <a:rPr sz="2492" spc="-7" dirty="0">
                <a:latin typeface="Candara"/>
                <a:cs typeface="Candara"/>
              </a:rPr>
              <a:t>его</a:t>
            </a:r>
            <a:r>
              <a:rPr sz="2492" spc="14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жизни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и</a:t>
            </a:r>
            <a:r>
              <a:rPr sz="2492" spc="1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переживаниям</a:t>
            </a:r>
            <a:endParaRPr sz="2492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lang="kk-KZ" sz="2492" dirty="0">
              <a:latin typeface="Candara"/>
              <a:cs typeface="Candara"/>
            </a:endParaRPr>
          </a:p>
          <a:p>
            <a:pPr>
              <a:spcBef>
                <a:spcPts val="24"/>
              </a:spcBef>
            </a:pPr>
            <a:endParaRPr sz="2492" dirty="0">
              <a:latin typeface="Candara"/>
              <a:cs typeface="Candara"/>
            </a:endParaRPr>
          </a:p>
          <a:p>
            <a:pPr marL="8792" marR="6155"/>
            <a:r>
              <a:rPr sz="2492" spc="-7" dirty="0">
                <a:latin typeface="Candara"/>
                <a:cs typeface="Candara"/>
              </a:rPr>
              <a:t>Ребенок</a:t>
            </a:r>
            <a:r>
              <a:rPr sz="2492" spc="26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должен</a:t>
            </a:r>
            <a:r>
              <a:rPr sz="2492" spc="440" dirty="0"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чувствовать</a:t>
            </a:r>
            <a:r>
              <a:rPr sz="2492" spc="-3" dirty="0">
                <a:latin typeface="Candara"/>
                <a:cs typeface="Candara"/>
              </a:rPr>
              <a:t>,</a:t>
            </a:r>
            <a:r>
              <a:rPr sz="2492" spc="44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что</a:t>
            </a:r>
            <a:r>
              <a:rPr sz="2492" spc="436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может</a:t>
            </a:r>
            <a:r>
              <a:rPr sz="2492" spc="44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прийти </a:t>
            </a:r>
            <a:r>
              <a:rPr sz="2492" spc="-187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к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вам</a:t>
            </a:r>
            <a:r>
              <a:rPr sz="2492" spc="24" dirty="0"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в</a:t>
            </a:r>
            <a:r>
              <a:rPr sz="2492" b="1" spc="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любое</a:t>
            </a:r>
            <a:r>
              <a:rPr sz="2492" b="1" spc="2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время</a:t>
            </a:r>
            <a:r>
              <a:rPr sz="2492" b="1" spc="7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и</a:t>
            </a:r>
            <a:r>
              <a:rPr sz="2492" b="1" spc="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поделиться</a:t>
            </a:r>
            <a:r>
              <a:rPr sz="2492" b="1" spc="21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своими</a:t>
            </a:r>
            <a:r>
              <a:rPr sz="2492" b="1" spc="10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мыслями</a:t>
            </a:r>
            <a:endParaRPr sz="2492" dirty="0">
              <a:latin typeface="Candara"/>
              <a:cs typeface="Candara"/>
            </a:endParaRPr>
          </a:p>
        </p:txBody>
      </p:sp>
      <p:grpSp>
        <p:nvGrpSpPr>
          <p:cNvPr id="19" name="object 19"/>
          <p:cNvGrpSpPr/>
          <p:nvPr/>
        </p:nvGrpSpPr>
        <p:grpSpPr>
          <a:xfrm flipH="1">
            <a:off x="200718" y="2517367"/>
            <a:ext cx="836131" cy="3854023"/>
            <a:chOff x="778763" y="5190744"/>
            <a:chExt cx="220979" cy="139446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63" y="5190744"/>
              <a:ext cx="220979" cy="2209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63" y="5803392"/>
              <a:ext cx="220979" cy="2209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9253" y="5392674"/>
              <a:ext cx="635" cy="429259"/>
            </a:xfrm>
            <a:custGeom>
              <a:avLst/>
              <a:gdLst/>
              <a:ahLst/>
              <a:cxnLst/>
              <a:rect l="l" t="t" r="r" b="b"/>
              <a:pathLst>
                <a:path w="634" h="429260">
                  <a:moveTo>
                    <a:pt x="88" y="0"/>
                  </a:moveTo>
                  <a:lnTo>
                    <a:pt x="0" y="429260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4154"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3" y="6364224"/>
              <a:ext cx="220979" cy="2209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89253" y="6005322"/>
              <a:ext cx="0" cy="377190"/>
            </a:xfrm>
            <a:custGeom>
              <a:avLst/>
              <a:gdLst/>
              <a:ahLst/>
              <a:cxnLst/>
              <a:rect l="l" t="t" r="r" b="b"/>
              <a:pathLst>
                <a:path h="377189">
                  <a:moveTo>
                    <a:pt x="0" y="0"/>
                  </a:moveTo>
                  <a:lnTo>
                    <a:pt x="0" y="376936"/>
                  </a:lnTo>
                </a:path>
              </a:pathLst>
            </a:custGeom>
            <a:ln w="28956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4154"/>
            </a:p>
          </p:txBody>
        </p:sp>
      </p:grp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3386" y="2162908"/>
            <a:ext cx="4905668" cy="44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5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2814935" y="878932"/>
            <a:ext cx="3890485" cy="520681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8792">
              <a:spcBef>
                <a:spcPts val="73"/>
              </a:spcBef>
            </a:pPr>
            <a:r>
              <a:rPr sz="3323" b="1" spc="-7" dirty="0">
                <a:solidFill>
                  <a:srgbClr val="00AF50"/>
                </a:solidFill>
                <a:latin typeface="Candara"/>
                <a:cs typeface="Candara"/>
              </a:rPr>
              <a:t>КУДА</a:t>
            </a:r>
            <a:r>
              <a:rPr sz="3323" b="1" spc="-48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3323" b="1" spc="-3" dirty="0">
                <a:solidFill>
                  <a:srgbClr val="00AF50"/>
                </a:solidFill>
                <a:latin typeface="Candara"/>
                <a:cs typeface="Candara"/>
              </a:rPr>
              <a:t>ОБРАТИТЬСЯ?</a:t>
            </a:r>
            <a:endParaRPr sz="3323" dirty="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5831" y="26377"/>
            <a:ext cx="2453167" cy="2129010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>
              <a:spcBef>
                <a:spcPts val="69"/>
              </a:spcBef>
            </a:pPr>
            <a:r>
              <a:rPr sz="13777" b="1" dirty="0">
                <a:solidFill>
                  <a:srgbClr val="92D050"/>
                </a:solidFill>
                <a:latin typeface="Candara"/>
                <a:cs typeface="Candara"/>
              </a:rPr>
              <a:t>05</a:t>
            </a:r>
            <a:endParaRPr sz="13777" dirty="0">
              <a:latin typeface="Candara"/>
              <a:cs typeface="Candar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14935" y="3097012"/>
            <a:ext cx="8757138" cy="2690273"/>
          </a:xfrm>
          <a:prstGeom prst="rect">
            <a:avLst/>
          </a:prstGeom>
          <a:ln w="12192">
            <a:solidFill>
              <a:srgbClr val="92D050"/>
            </a:solidFill>
          </a:ln>
        </p:spPr>
        <p:txBody>
          <a:bodyPr vert="horz" wrap="square" lIns="0" tIns="29894" rIns="0" bIns="0" rtlCol="0">
            <a:spAutoFit/>
          </a:bodyPr>
          <a:lstStyle/>
          <a:p>
            <a:pPr marL="182438">
              <a:spcBef>
                <a:spcPts val="235"/>
              </a:spcBef>
            </a:pPr>
            <a:r>
              <a:rPr sz="2492" spc="-3" dirty="0">
                <a:latin typeface="Candara"/>
                <a:cs typeface="Candara"/>
              </a:rPr>
              <a:t>к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школьному</a:t>
            </a:r>
            <a:r>
              <a:rPr sz="2492" spc="17" dirty="0"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педагогу-психологу</a:t>
            </a:r>
            <a:endParaRPr sz="2492" dirty="0">
              <a:latin typeface="Candara"/>
              <a:cs typeface="Candara"/>
            </a:endParaRPr>
          </a:p>
          <a:p>
            <a:pPr marL="182438">
              <a:spcBef>
                <a:spcPts val="665"/>
              </a:spcBef>
            </a:pPr>
            <a:r>
              <a:rPr sz="2492" spc="-3" dirty="0">
                <a:latin typeface="Candara"/>
                <a:cs typeface="Candara"/>
              </a:rPr>
              <a:t>в</a:t>
            </a:r>
            <a:r>
              <a:rPr sz="2492" spc="7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школьный</a:t>
            </a:r>
            <a:r>
              <a:rPr sz="2492" spc="21" dirty="0">
                <a:latin typeface="Candara"/>
                <a:cs typeface="Candara"/>
              </a:rPr>
              <a:t> 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Центр</a:t>
            </a:r>
            <a:r>
              <a:rPr sz="2492" b="1" spc="14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педагогической</a:t>
            </a:r>
            <a:r>
              <a:rPr sz="2492" b="1" spc="42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3" dirty="0" err="1">
                <a:solidFill>
                  <a:srgbClr val="00AF50"/>
                </a:solidFill>
                <a:latin typeface="Candara"/>
                <a:cs typeface="Candara"/>
              </a:rPr>
              <a:t>поддержки</a:t>
            </a:r>
            <a:r>
              <a:rPr sz="2492" b="1" spc="3" dirty="0">
                <a:solidFill>
                  <a:srgbClr val="00AF50"/>
                </a:solidFill>
                <a:latin typeface="Candara"/>
                <a:cs typeface="Candara"/>
              </a:rPr>
              <a:t> </a:t>
            </a:r>
            <a:r>
              <a:rPr sz="2492" b="1" spc="-7" dirty="0" err="1">
                <a:solidFill>
                  <a:srgbClr val="00AF50"/>
                </a:solidFill>
                <a:latin typeface="Candara"/>
                <a:cs typeface="Candara"/>
              </a:rPr>
              <a:t>родителей</a:t>
            </a:r>
            <a:endParaRPr lang="kk-KZ" sz="2492" b="1" dirty="0">
              <a:solidFill>
                <a:srgbClr val="00AF50"/>
              </a:solidFill>
              <a:latin typeface="Candara"/>
              <a:cs typeface="Candara"/>
            </a:endParaRPr>
          </a:p>
          <a:p>
            <a:pPr marL="182438">
              <a:spcBef>
                <a:spcPts val="665"/>
              </a:spcBef>
            </a:pPr>
            <a:r>
              <a:rPr sz="2492" spc="-3" dirty="0">
                <a:latin typeface="Candara"/>
                <a:cs typeface="Candara"/>
              </a:rPr>
              <a:t>в</a:t>
            </a:r>
            <a:r>
              <a:rPr sz="2492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Центр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психологической</a:t>
            </a:r>
            <a:r>
              <a:rPr sz="2492" spc="21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поддержки</a:t>
            </a:r>
            <a:r>
              <a:rPr sz="2492" spc="24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детей</a:t>
            </a:r>
            <a:endParaRPr sz="2492" dirty="0">
              <a:latin typeface="Candara"/>
              <a:cs typeface="Candara"/>
            </a:endParaRPr>
          </a:p>
          <a:p>
            <a:pPr marL="182438">
              <a:spcBef>
                <a:spcPts val="665"/>
              </a:spcBef>
            </a:pPr>
            <a:r>
              <a:rPr sz="2492" spc="-3" dirty="0">
                <a:latin typeface="Candara"/>
                <a:cs typeface="Candara"/>
              </a:rPr>
              <a:t>к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Региональному</a:t>
            </a:r>
            <a:r>
              <a:rPr sz="2492" spc="1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уполномоченному</a:t>
            </a:r>
            <a:r>
              <a:rPr sz="2492" spc="28" dirty="0">
                <a:latin typeface="Candara"/>
                <a:cs typeface="Candara"/>
              </a:rPr>
              <a:t> </a:t>
            </a:r>
            <a:r>
              <a:rPr sz="2492" dirty="0">
                <a:latin typeface="Candara"/>
                <a:cs typeface="Candara"/>
              </a:rPr>
              <a:t>по</a:t>
            </a:r>
            <a:r>
              <a:rPr sz="2492" spc="3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правам</a:t>
            </a:r>
            <a:r>
              <a:rPr sz="2492" spc="10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ребенка</a:t>
            </a:r>
            <a:endParaRPr sz="2492" dirty="0">
              <a:latin typeface="Candara"/>
              <a:cs typeface="Candara"/>
            </a:endParaRPr>
          </a:p>
          <a:p>
            <a:pPr marL="182438" marR="217168">
              <a:spcBef>
                <a:spcPts val="665"/>
              </a:spcBef>
              <a:tabLst>
                <a:tab pos="1273552" algn="l"/>
                <a:tab pos="1832736" algn="l"/>
                <a:tab pos="2182227" algn="l"/>
                <a:tab pos="2371259" algn="l"/>
                <a:tab pos="3334446" algn="l"/>
              </a:tabLst>
            </a:pP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на	тел</a:t>
            </a:r>
            <a:r>
              <a:rPr sz="2492" b="1" spc="-10" dirty="0">
                <a:solidFill>
                  <a:srgbClr val="00AF50"/>
                </a:solidFill>
                <a:latin typeface="Candara"/>
                <a:cs typeface="Candara"/>
              </a:rPr>
              <a:t>е</a:t>
            </a:r>
            <a:r>
              <a:rPr sz="2492" b="1" spc="3" dirty="0">
                <a:solidFill>
                  <a:srgbClr val="00AF50"/>
                </a:solidFill>
                <a:latin typeface="Candara"/>
                <a:cs typeface="Candara"/>
              </a:rPr>
              <a:t>ф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о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н</a:t>
            </a:r>
            <a:r>
              <a:rPr sz="2492" b="1" dirty="0">
                <a:solidFill>
                  <a:srgbClr val="00AF50"/>
                </a:solidFill>
                <a:latin typeface="Candara"/>
                <a:cs typeface="Candara"/>
              </a:rPr>
              <a:t>	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«</a:t>
            </a:r>
            <a:r>
              <a:rPr sz="2492" b="1" dirty="0">
                <a:solidFill>
                  <a:srgbClr val="00AF50"/>
                </a:solidFill>
                <a:latin typeface="Candara"/>
                <a:cs typeface="Candara"/>
              </a:rPr>
              <a:t>1</a:t>
            </a:r>
            <a:r>
              <a:rPr sz="2492" b="1" spc="-7" dirty="0">
                <a:solidFill>
                  <a:srgbClr val="00AF50"/>
                </a:solidFill>
                <a:latin typeface="Candara"/>
                <a:cs typeface="Candara"/>
              </a:rPr>
              <a:t>1</a:t>
            </a:r>
            <a:r>
              <a:rPr sz="2492" b="1" spc="-3" dirty="0">
                <a:solidFill>
                  <a:srgbClr val="00AF50"/>
                </a:solidFill>
                <a:latin typeface="Candara"/>
                <a:cs typeface="Candara"/>
              </a:rPr>
              <a:t>1»</a:t>
            </a:r>
            <a:r>
              <a:rPr sz="2492" b="1" dirty="0">
                <a:solidFill>
                  <a:srgbClr val="00AF50"/>
                </a:solidFill>
                <a:latin typeface="Candara"/>
                <a:cs typeface="Candara"/>
              </a:rPr>
              <a:t>	</a:t>
            </a:r>
            <a:r>
              <a:rPr sz="2492" spc="-3" dirty="0">
                <a:latin typeface="Candara"/>
                <a:cs typeface="Candara"/>
              </a:rPr>
              <a:t>–</a:t>
            </a:r>
            <a:r>
              <a:rPr sz="2492" dirty="0">
                <a:latin typeface="Candara"/>
                <a:cs typeface="Candara"/>
              </a:rPr>
              <a:t>	</a:t>
            </a:r>
            <a:r>
              <a:rPr sz="2492" spc="-3" dirty="0">
                <a:latin typeface="Candara"/>
                <a:cs typeface="Candara"/>
              </a:rPr>
              <a:t>кр</a:t>
            </a:r>
            <a:r>
              <a:rPr sz="2492" spc="3" dirty="0">
                <a:latin typeface="Candara"/>
                <a:cs typeface="Candara"/>
              </a:rPr>
              <a:t>у</a:t>
            </a:r>
            <a:r>
              <a:rPr sz="2492" spc="-3" dirty="0">
                <a:latin typeface="Candara"/>
                <a:cs typeface="Candara"/>
              </a:rPr>
              <a:t>гл</a:t>
            </a:r>
            <a:r>
              <a:rPr sz="2492" spc="-10" dirty="0">
                <a:latin typeface="Candara"/>
                <a:cs typeface="Candara"/>
              </a:rPr>
              <a:t>о</a:t>
            </a:r>
            <a:r>
              <a:rPr sz="2492" spc="-3" dirty="0">
                <a:latin typeface="Candara"/>
                <a:cs typeface="Candara"/>
              </a:rPr>
              <a:t>су</a:t>
            </a:r>
            <a:r>
              <a:rPr sz="2492" spc="7" dirty="0">
                <a:latin typeface="Candara"/>
                <a:cs typeface="Candara"/>
              </a:rPr>
              <a:t>т</a:t>
            </a:r>
            <a:r>
              <a:rPr sz="2492" spc="-7" dirty="0">
                <a:latin typeface="Candara"/>
                <a:cs typeface="Candara"/>
              </a:rPr>
              <a:t>о</a:t>
            </a:r>
            <a:r>
              <a:rPr sz="2492" spc="-3" dirty="0">
                <a:latin typeface="Candara"/>
                <a:cs typeface="Candara"/>
              </a:rPr>
              <a:t>ч</a:t>
            </a:r>
            <a:r>
              <a:rPr sz="2492" spc="3" dirty="0">
                <a:latin typeface="Candara"/>
                <a:cs typeface="Candara"/>
              </a:rPr>
              <a:t>н</a:t>
            </a:r>
            <a:r>
              <a:rPr sz="2492" dirty="0">
                <a:latin typeface="Candara"/>
                <a:cs typeface="Candara"/>
              </a:rPr>
              <a:t>ы</a:t>
            </a:r>
            <a:r>
              <a:rPr sz="2492" spc="-3" dirty="0">
                <a:latin typeface="Candara"/>
                <a:cs typeface="Candara"/>
              </a:rPr>
              <a:t>й,</a:t>
            </a:r>
            <a:r>
              <a:rPr sz="2492" dirty="0">
                <a:latin typeface="Candara"/>
                <a:cs typeface="Candara"/>
              </a:rPr>
              <a:t>	</a:t>
            </a:r>
            <a:r>
              <a:rPr sz="2492" spc="-7" dirty="0">
                <a:latin typeface="Candara"/>
                <a:cs typeface="Candara"/>
              </a:rPr>
              <a:t>б</a:t>
            </a:r>
            <a:r>
              <a:rPr sz="2492" spc="-10" dirty="0">
                <a:latin typeface="Candara"/>
                <a:cs typeface="Candara"/>
              </a:rPr>
              <a:t>е</a:t>
            </a:r>
            <a:r>
              <a:rPr sz="2492" spc="-3" dirty="0">
                <a:latin typeface="Candara"/>
                <a:cs typeface="Candara"/>
              </a:rPr>
              <a:t>с</a:t>
            </a:r>
            <a:r>
              <a:rPr sz="2492" dirty="0">
                <a:latin typeface="Candara"/>
                <a:cs typeface="Candara"/>
              </a:rPr>
              <a:t>п</a:t>
            </a:r>
            <a:r>
              <a:rPr sz="2492" spc="3" dirty="0">
                <a:latin typeface="Candara"/>
                <a:cs typeface="Candara"/>
              </a:rPr>
              <a:t>л</a:t>
            </a:r>
            <a:r>
              <a:rPr sz="2492" spc="-3" dirty="0">
                <a:latin typeface="Candara"/>
                <a:cs typeface="Candara"/>
              </a:rPr>
              <a:t>ат</a:t>
            </a:r>
            <a:r>
              <a:rPr sz="2492" dirty="0">
                <a:latin typeface="Candara"/>
                <a:cs typeface="Candara"/>
              </a:rPr>
              <a:t>н</a:t>
            </a:r>
            <a:r>
              <a:rPr sz="2492" spc="-3" dirty="0">
                <a:latin typeface="Candara"/>
                <a:cs typeface="Candara"/>
              </a:rPr>
              <a:t>ы</a:t>
            </a:r>
            <a:r>
              <a:rPr sz="2492" spc="-7" dirty="0">
                <a:latin typeface="Candara"/>
                <a:cs typeface="Candara"/>
              </a:rPr>
              <a:t>й</a:t>
            </a:r>
            <a:r>
              <a:rPr sz="2492" spc="-3" dirty="0">
                <a:latin typeface="Candara"/>
                <a:cs typeface="Candara"/>
              </a:rPr>
              <a:t>,  контакт-центр</a:t>
            </a:r>
            <a:r>
              <a:rPr sz="2492" spc="21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для</a:t>
            </a:r>
            <a:r>
              <a:rPr sz="2492" spc="14" dirty="0">
                <a:latin typeface="Candara"/>
                <a:cs typeface="Candara"/>
              </a:rPr>
              <a:t> </a:t>
            </a:r>
            <a:r>
              <a:rPr sz="2492" spc="-3" dirty="0">
                <a:latin typeface="Candara"/>
                <a:cs typeface="Candara"/>
              </a:rPr>
              <a:t>детей</a:t>
            </a:r>
            <a:endParaRPr sz="2492" dirty="0">
              <a:latin typeface="Candara"/>
              <a:cs typeface="Candar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-234461" y="2739784"/>
            <a:ext cx="3271335" cy="3239284"/>
            <a:chOff x="633983" y="7808976"/>
            <a:chExt cx="1222375" cy="156972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584" y="8633017"/>
              <a:ext cx="765355" cy="7453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83" y="7808976"/>
              <a:ext cx="1222248" cy="839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91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338</Words>
  <Application>Microsoft Office PowerPoint</Application>
  <PresentationFormat>Произвольный</PresentationFormat>
  <Paragraphs>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ПАМЯТКА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</dc:title>
  <dc:creator>Центр Психологический Поддержки</dc:creator>
  <cp:lastModifiedBy>00100010</cp:lastModifiedBy>
  <cp:revision>8</cp:revision>
  <dcterms:created xsi:type="dcterms:W3CDTF">2024-09-25T13:23:04Z</dcterms:created>
  <dcterms:modified xsi:type="dcterms:W3CDTF">2024-10-29T11:58:14Z</dcterms:modified>
</cp:coreProperties>
</file>